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60" r:id="rId6"/>
    <p:sldId id="262" r:id="rId7"/>
    <p:sldId id="259" r:id="rId8"/>
    <p:sldId id="258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03"/>
  </p:normalViewPr>
  <p:slideViewPr>
    <p:cSldViewPr snapToGrid="0" snapToObjects="1">
      <p:cViewPr varScale="1">
        <p:scale>
          <a:sx n="109" d="100"/>
          <a:sy n="109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D5ABE-C087-CD40-A296-13AE8A4EF1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90851B-4FEA-994D-977C-87E830E70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826D-EE18-0744-9D8F-E65E4A1ED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9404F-D4AC-7E4C-8322-2453E1EDB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CFCA-70F7-3842-9C71-397E14D58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425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293E3-6B05-4F41-9F44-A2A39001C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47D1DB-6139-B446-AA47-E6CEE0922D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A6FBE-D4C3-734B-AB0F-B5D2F9EED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58FCE-017F-C047-A9A6-BF82E7C4C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E1A7E-C9E6-3543-B950-4D04E8F95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192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2C7AE8-629B-6A4E-8C96-84B4A04434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46E1DF-E808-6A43-8D79-88E80BF5E5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44669-E808-F24F-BEA0-81E8FF8B4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D7589-2564-884F-96FB-ECC040CCD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7BE13-59F3-6A40-A98B-A85C63471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67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AA7D9-BA98-8E45-BCD1-C4658748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0072E-44DF-3548-B3D0-8D1E48DD1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1E188-EF48-104F-8282-45B84B302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747-0F84-4240-A10C-C5E3626AE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4EC2E-D64E-194C-B6D7-F8E1DB56F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29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E0710-5CBD-2449-AC2A-78F6EE971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068248-DF03-5A45-8ABC-999BBEB2D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4C3B8-9253-D340-BF6F-99F088D4C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643CD4-13E6-4C48-B578-AD6AF5958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F1000-07AC-C443-9332-01E628B39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162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AF700-37D9-5A41-9772-A9ED73760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FF404-6620-5E46-9DE6-EA3CA58DE5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CE0527-0C35-BB4E-8B69-6287BCE1D8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F8C9C-4910-4C4C-9535-F23EDD5FF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3E87A-E1B8-8749-9529-00F49B013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BFF27-5A1A-134D-B165-780A397AC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351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0EBE7-9922-D04A-BE98-BCD4F0B97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71818-10D6-E949-BE97-ABEA8FCC2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4EF4CB-611B-3C40-A38E-9035A7166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20FA0F-1531-3C41-AB36-94F79FF35E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A5A4C1-82DA-4449-A95E-902ADF6E34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01087-5B83-544D-854D-8FB712529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D46BC6-E855-0A4C-9CF2-93F5CAB90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09CDD6-425F-7D4E-A083-5324C542F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47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CFEB9-3CAC-F74B-B81F-E66E5C21B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3AE6C8-C0D1-5B4D-A8EE-3AD485D81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9CAA7E-252C-1D4B-BF2E-4F5560442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DD1F0A-218F-8B4B-9E6E-85A7888E9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303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650796-430E-804B-8A9C-E39058F5C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DD93D-370C-C64C-BE24-4A847B2D9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DB4BF-CD45-BA48-AD8F-BA02B1ABE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72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95113-31BD-E249-933B-04429035B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05D88-0027-B545-9B09-F0D4B2F3D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DB0A6-E0E5-7B48-ABE2-352262237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17589-834A-DE43-B786-23F9E568B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8A83FC-0E73-BF43-9FF2-96CB0CFFC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71092-7923-B642-BF2C-377838B16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855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40B5-DFF6-5D47-8FFB-C2CFB155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B4518C-21E8-8448-B848-9FAEEC8460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212010-32E8-E144-AF7D-F073E1A73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83ABA9-6435-E34D-B9F0-0B72F109D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A93899-133C-CF40-B5BD-BF1E30394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9EE643-FF5B-9D4B-8733-55AC45742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88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FEBAA2-A482-F746-8914-F72011A98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FD295-6659-C94C-A2B0-ED716DAE9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16D49-4E1C-BA46-BA9B-FA4636B366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FDBEA5-D9A5-0149-A024-19C22E96B08A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671E0-2838-3844-AC17-A5BCD70C3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99445-23CA-6E43-B3CE-7412A42A2F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9A5E7-0D01-B040-A872-3349D468F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707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D9E9A4-6810-C147-84E4-914460E4F4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7793" y="1345325"/>
            <a:ext cx="6312769" cy="4151586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FFFFFF"/>
                </a:solidFill>
              </a:rPr>
              <a:t>MNIST Digits Prediction </a:t>
            </a:r>
            <a:br>
              <a:rPr lang="en-US" sz="7200" dirty="0">
                <a:solidFill>
                  <a:srgbClr val="FFFFFF"/>
                </a:solidFill>
              </a:rPr>
            </a:br>
            <a:r>
              <a:rPr lang="en-US" sz="7200" dirty="0">
                <a:solidFill>
                  <a:srgbClr val="FFFFFF"/>
                </a:solidFill>
              </a:rPr>
              <a:t>using Dense </a:t>
            </a:r>
            <a:br>
              <a:rPr lang="en-US" sz="7200" dirty="0">
                <a:solidFill>
                  <a:srgbClr val="FFFFFF"/>
                </a:solidFill>
              </a:rPr>
            </a:br>
            <a:r>
              <a:rPr lang="en-US" sz="7200" dirty="0">
                <a:solidFill>
                  <a:srgbClr val="FFFFFF"/>
                </a:solidFill>
              </a:rPr>
              <a:t>Neural Network</a:t>
            </a:r>
          </a:p>
        </p:txBody>
      </p:sp>
    </p:spTree>
    <p:extLst>
      <p:ext uri="{BB962C8B-B14F-4D97-AF65-F5344CB8AC3E}">
        <p14:creationId xmlns:p14="http://schemas.microsoft.com/office/powerpoint/2010/main" val="106157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C937C5D-4736-B349-8ED9-45F7C7A3A7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4136" y="3848894"/>
            <a:ext cx="254000" cy="304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CB6B55-916F-8A46-A452-256091C27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7353" y="1974310"/>
            <a:ext cx="8822567" cy="40539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14EBC3-81DE-DF49-AC81-AB094ECE2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839" y="3485895"/>
            <a:ext cx="959806" cy="9458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3C1F92-C468-8F4F-8F9B-F3CFD36FB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058" y="3654044"/>
            <a:ext cx="254000" cy="304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DAADE1-241D-BF4B-AD73-158F5A6E15F6}"/>
              </a:ext>
            </a:extLst>
          </p:cNvPr>
          <p:cNvSpPr txBox="1"/>
          <p:nvPr/>
        </p:nvSpPr>
        <p:spPr>
          <a:xfrm>
            <a:off x="2889736" y="2221992"/>
            <a:ext cx="594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784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9635E3-6361-A543-881E-84D21C56782A}"/>
              </a:ext>
            </a:extLst>
          </p:cNvPr>
          <p:cNvSpPr txBox="1"/>
          <p:nvPr/>
        </p:nvSpPr>
        <p:spPr>
          <a:xfrm>
            <a:off x="5099536" y="1948156"/>
            <a:ext cx="594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512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D118EA-0450-DD40-BA3B-1DD822A887D3}"/>
              </a:ext>
            </a:extLst>
          </p:cNvPr>
          <p:cNvSpPr txBox="1"/>
          <p:nvPr/>
        </p:nvSpPr>
        <p:spPr>
          <a:xfrm>
            <a:off x="7565368" y="1948156"/>
            <a:ext cx="594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512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DED10C-8CCE-9E44-B39A-915F30E9FA7F}"/>
              </a:ext>
            </a:extLst>
          </p:cNvPr>
          <p:cNvSpPr/>
          <p:nvPr/>
        </p:nvSpPr>
        <p:spPr>
          <a:xfrm>
            <a:off x="0" y="1"/>
            <a:ext cx="12192000" cy="1145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 Neural Network Layout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1B80F1-BC4A-9241-992B-5F1595843A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1214" y="3177657"/>
            <a:ext cx="1158833" cy="156237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DCD19BE-E730-E84E-8584-8142F84B2B90}"/>
              </a:ext>
            </a:extLst>
          </p:cNvPr>
          <p:cNvSpPr/>
          <p:nvPr/>
        </p:nvSpPr>
        <p:spPr>
          <a:xfrm>
            <a:off x="375136" y="2591324"/>
            <a:ext cx="2184911" cy="2672338"/>
          </a:xfrm>
          <a:prstGeom prst="rect">
            <a:avLst/>
          </a:prstGeom>
          <a:solidFill>
            <a:srgbClr val="4472C4">
              <a:alpha val="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02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CDED10C-8CCE-9E44-B39A-915F30E9FA7F}"/>
              </a:ext>
            </a:extLst>
          </p:cNvPr>
          <p:cNvSpPr/>
          <p:nvPr/>
        </p:nvSpPr>
        <p:spPr>
          <a:xfrm>
            <a:off x="0" y="1"/>
            <a:ext cx="12192000" cy="1145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Sigmoid, </a:t>
            </a:r>
            <a:r>
              <a:rPr lang="en-US" sz="4400" b="1" dirty="0" err="1"/>
              <a:t>ReLu</a:t>
            </a:r>
            <a:r>
              <a:rPr lang="en-US" sz="4400" b="1" dirty="0"/>
              <a:t>, and Dropout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3F94B97-571C-954C-81AF-03857939F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531" y="2703145"/>
            <a:ext cx="4495800" cy="1803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CD94DD9-88D4-944F-8A1F-22ABD4860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294" y="2575168"/>
            <a:ext cx="4800206" cy="193137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9A29B9D-6766-EF45-91D9-BF01DCE32753}"/>
              </a:ext>
            </a:extLst>
          </p:cNvPr>
          <p:cNvSpPr/>
          <p:nvPr/>
        </p:nvSpPr>
        <p:spPr>
          <a:xfrm>
            <a:off x="715108" y="4630615"/>
            <a:ext cx="4393223" cy="49237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Sigmoid                                  </a:t>
            </a:r>
            <a:r>
              <a:rPr lang="en-US" dirty="0" err="1"/>
              <a:t>ReLu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C2CFD6C-E6BE-954D-A93E-A9BCC53A4C86}"/>
              </a:ext>
            </a:extLst>
          </p:cNvPr>
          <p:cNvSpPr/>
          <p:nvPr/>
        </p:nvSpPr>
        <p:spPr>
          <a:xfrm>
            <a:off x="6576647" y="4633845"/>
            <a:ext cx="4393223" cy="49237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Dropout Layer</a:t>
            </a:r>
          </a:p>
        </p:txBody>
      </p:sp>
    </p:spTree>
    <p:extLst>
      <p:ext uri="{BB962C8B-B14F-4D97-AF65-F5344CB8AC3E}">
        <p14:creationId xmlns:p14="http://schemas.microsoft.com/office/powerpoint/2010/main" val="908597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CDED10C-8CCE-9E44-B39A-915F30E9FA7F}"/>
              </a:ext>
            </a:extLst>
          </p:cNvPr>
          <p:cNvSpPr/>
          <p:nvPr/>
        </p:nvSpPr>
        <p:spPr>
          <a:xfrm>
            <a:off x="0" y="1"/>
            <a:ext cx="12192000" cy="1145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Gradient, Forward Pass, Back-Prop, Cross-Entropy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C2CFD6C-E6BE-954D-A93E-A9BCC53A4C86}"/>
              </a:ext>
            </a:extLst>
          </p:cNvPr>
          <p:cNvSpPr/>
          <p:nvPr/>
        </p:nvSpPr>
        <p:spPr>
          <a:xfrm>
            <a:off x="6576647" y="4633845"/>
            <a:ext cx="4393223" cy="49237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Dropout Layer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2F11BE-9BEB-2842-8DE2-D1B7BF252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569" y="1428180"/>
            <a:ext cx="3955573" cy="208451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B5B479-C2D0-114A-99C5-85E3F7855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0889" y="1186151"/>
            <a:ext cx="4564185" cy="25685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E3DBB8-A6D6-E349-B0FC-9D2A3CE7A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0736" y="4057400"/>
            <a:ext cx="4564185" cy="25673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755CA0-F5D5-1145-B27F-EDB0AB206E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69" y="3954089"/>
            <a:ext cx="4744041" cy="266852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FB968C1-EFAD-C54C-81CE-29A6DA50559B}"/>
              </a:ext>
            </a:extLst>
          </p:cNvPr>
          <p:cNvSpPr/>
          <p:nvPr/>
        </p:nvSpPr>
        <p:spPr>
          <a:xfrm>
            <a:off x="949569" y="3461719"/>
            <a:ext cx="4393223" cy="49237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Gradient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45FCF15-2A04-A548-846A-C14DBEAB5307}"/>
              </a:ext>
            </a:extLst>
          </p:cNvPr>
          <p:cNvSpPr/>
          <p:nvPr/>
        </p:nvSpPr>
        <p:spPr>
          <a:xfrm>
            <a:off x="1124977" y="6611814"/>
            <a:ext cx="4393223" cy="49237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Cross-Entropy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2C7857-A15C-5148-8A71-529EF301E2F8}"/>
              </a:ext>
            </a:extLst>
          </p:cNvPr>
          <p:cNvSpPr/>
          <p:nvPr/>
        </p:nvSpPr>
        <p:spPr>
          <a:xfrm>
            <a:off x="6849208" y="6420306"/>
            <a:ext cx="4574425" cy="43769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Backpropagation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153B655-77D9-9548-894C-201F43D3E073}"/>
              </a:ext>
            </a:extLst>
          </p:cNvPr>
          <p:cNvSpPr/>
          <p:nvPr/>
        </p:nvSpPr>
        <p:spPr>
          <a:xfrm>
            <a:off x="6800649" y="3659875"/>
            <a:ext cx="4574425" cy="49237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Forward Propagation</a:t>
            </a:r>
          </a:p>
        </p:txBody>
      </p:sp>
    </p:spTree>
    <p:extLst>
      <p:ext uri="{BB962C8B-B14F-4D97-AF65-F5344CB8AC3E}">
        <p14:creationId xmlns:p14="http://schemas.microsoft.com/office/powerpoint/2010/main" val="2357113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4EEF1A-7735-8043-A21A-AE670A539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893" y="1957753"/>
            <a:ext cx="9436140" cy="375895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869037-CF07-D546-81F5-DF3F356A4CA3}"/>
              </a:ext>
            </a:extLst>
          </p:cNvPr>
          <p:cNvSpPr/>
          <p:nvPr/>
        </p:nvSpPr>
        <p:spPr>
          <a:xfrm>
            <a:off x="0" y="1"/>
            <a:ext cx="12192000" cy="1145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MNIST Digits</a:t>
            </a:r>
          </a:p>
        </p:txBody>
      </p:sp>
    </p:spTree>
    <p:extLst>
      <p:ext uri="{BB962C8B-B14F-4D97-AF65-F5344CB8AC3E}">
        <p14:creationId xmlns:p14="http://schemas.microsoft.com/office/powerpoint/2010/main" val="3268780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000A28-993F-B64F-8948-ED1D4CF2B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573" y="2608263"/>
            <a:ext cx="5295900" cy="3568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9AA1F6-AD2C-234B-B78C-272F034C4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473" y="2747963"/>
            <a:ext cx="5422900" cy="3429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5510ED7-D2AF-3F45-BE9C-82F04F9973D3}"/>
              </a:ext>
            </a:extLst>
          </p:cNvPr>
          <p:cNvSpPr/>
          <p:nvPr/>
        </p:nvSpPr>
        <p:spPr>
          <a:xfrm>
            <a:off x="0" y="1"/>
            <a:ext cx="12192000" cy="1145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Distribution of data</a:t>
            </a:r>
          </a:p>
        </p:txBody>
      </p:sp>
    </p:spTree>
    <p:extLst>
      <p:ext uri="{BB962C8B-B14F-4D97-AF65-F5344CB8AC3E}">
        <p14:creationId xmlns:p14="http://schemas.microsoft.com/office/powerpoint/2010/main" val="2720195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CEF24D-CA70-3841-87DC-D79CDD1EE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6933" y="1744601"/>
            <a:ext cx="2760687" cy="451338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E73B0D1-F4F5-EA49-BBF1-1CA9A6A34D61}"/>
              </a:ext>
            </a:extLst>
          </p:cNvPr>
          <p:cNvSpPr/>
          <p:nvPr/>
        </p:nvSpPr>
        <p:spPr>
          <a:xfrm>
            <a:off x="0" y="1"/>
            <a:ext cx="12192000" cy="1145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 Neural Network Model</a:t>
            </a:r>
          </a:p>
        </p:txBody>
      </p:sp>
    </p:spTree>
    <p:extLst>
      <p:ext uri="{BB962C8B-B14F-4D97-AF65-F5344CB8AC3E}">
        <p14:creationId xmlns:p14="http://schemas.microsoft.com/office/powerpoint/2010/main" val="556942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EB829C-E635-254D-942E-57E53541A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86794"/>
            <a:ext cx="5334000" cy="342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9F99A1-17FA-EA4A-BBF3-FE05BC457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86794"/>
            <a:ext cx="5334000" cy="36449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B61FF9E-C836-354B-BE19-D8F5C7184E32}"/>
              </a:ext>
            </a:extLst>
          </p:cNvPr>
          <p:cNvSpPr/>
          <p:nvPr/>
        </p:nvSpPr>
        <p:spPr>
          <a:xfrm>
            <a:off x="0" y="1"/>
            <a:ext cx="12192000" cy="1145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Accuracy and Loss over Epochs</a:t>
            </a:r>
          </a:p>
        </p:txBody>
      </p:sp>
    </p:spTree>
    <p:extLst>
      <p:ext uri="{BB962C8B-B14F-4D97-AF65-F5344CB8AC3E}">
        <p14:creationId xmlns:p14="http://schemas.microsoft.com/office/powerpoint/2010/main" val="2675639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AF10F-64D5-124F-B019-4478610F9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It draws samples from a truncated normal distribution centered on 0 with </a:t>
            </a:r>
            <a:r>
              <a:rPr lang="en-US" sz="1400" dirty="0" err="1"/>
              <a:t>stddev</a:t>
            </a:r>
            <a:r>
              <a:rPr lang="en-US" sz="1400" dirty="0"/>
              <a:t> = sqrt(2 / (</a:t>
            </a:r>
            <a:r>
              <a:rPr lang="en-US" sz="1400" dirty="0" err="1"/>
              <a:t>fan_in</a:t>
            </a:r>
            <a:r>
              <a:rPr lang="en-US" sz="1400" dirty="0"/>
              <a:t> + </a:t>
            </a:r>
            <a:r>
              <a:rPr lang="en-US" sz="1400" dirty="0" err="1"/>
              <a:t>fan_out</a:t>
            </a:r>
            <a:r>
              <a:rPr lang="en-US" sz="1400" dirty="0"/>
              <a:t>)) where </a:t>
            </a:r>
            <a:r>
              <a:rPr lang="en-US" sz="1400" dirty="0" err="1"/>
              <a:t>fan_in</a:t>
            </a:r>
            <a:r>
              <a:rPr lang="en-US" sz="1400" dirty="0"/>
              <a:t> is the number of input units in the weight tensor and </a:t>
            </a:r>
            <a:r>
              <a:rPr lang="en-US" sz="1400" dirty="0" err="1"/>
              <a:t>fan_out</a:t>
            </a:r>
            <a:r>
              <a:rPr lang="en-US" sz="1400" dirty="0"/>
              <a:t> is the number of output units in the weight tensor.</a:t>
            </a:r>
          </a:p>
          <a:p>
            <a:pPr fontAlgn="base"/>
            <a:r>
              <a:rPr lang="en-US" sz="1400" dirty="0"/>
              <a:t>In short, it helps signals reach deep into the network.</a:t>
            </a:r>
          </a:p>
          <a:p>
            <a:pPr fontAlgn="base"/>
            <a:r>
              <a:rPr lang="en-US" sz="1400" dirty="0"/>
              <a:t>If the weights in a network start too small, then the signal shrinks as it passes through each layer until it’s too tiny to be useful.</a:t>
            </a:r>
          </a:p>
          <a:p>
            <a:pPr fontAlgn="base"/>
            <a:r>
              <a:rPr lang="en-US" sz="1400" dirty="0"/>
              <a:t>If the weights in a network start too large, then the signal grows as it passes through each layer until it’s too massive to be useful.</a:t>
            </a:r>
          </a:p>
          <a:p>
            <a:pPr fontAlgn="base"/>
            <a:r>
              <a:rPr lang="en-US" sz="1400" dirty="0"/>
              <a:t>Xavier initialization makes sure the weights are ‘just right’, keeping the signal in a reasonable range of values through many layers.</a:t>
            </a:r>
            <a:br>
              <a:rPr lang="en-US" sz="1400" dirty="0"/>
            </a:br>
            <a:br>
              <a:rPr lang="en-US" sz="1400" dirty="0"/>
            </a:br>
            <a:endParaRPr lang="en-US" sz="1400" dirty="0"/>
          </a:p>
          <a:p>
            <a:endParaRPr lang="en-US" sz="1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BE0192-08B2-3247-A03B-3EC80C430342}"/>
              </a:ext>
            </a:extLst>
          </p:cNvPr>
          <p:cNvSpPr/>
          <p:nvPr/>
        </p:nvSpPr>
        <p:spPr>
          <a:xfrm>
            <a:off x="0" y="1"/>
            <a:ext cx="12192000" cy="1145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/>
              <a:t>Glorot</a:t>
            </a:r>
            <a:r>
              <a:rPr lang="en-US" sz="4400" dirty="0"/>
              <a:t> normal initializer (Xavier normal initializer)</a:t>
            </a:r>
            <a:endParaRPr lang="en-US" sz="4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E09222-73AB-394E-B038-D76F86C73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46" y="4156318"/>
            <a:ext cx="3036067" cy="2109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2087D8-12B4-3D48-9CAF-C8EFB6753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3522" y="4156038"/>
            <a:ext cx="3089052" cy="20203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D6F85D-B509-C548-898C-78C073C1F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7285" y="4156318"/>
            <a:ext cx="2922588" cy="20203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DFEC6A-DD2F-C441-9135-2229EA625A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0806" y="4056698"/>
            <a:ext cx="3115963" cy="210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599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69</Words>
  <Application>Microsoft Macintosh PowerPoint</Application>
  <PresentationFormat>Widescreen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MNIST Digits Prediction  using Dense  Neural Network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Digits Prediction  using Dense  Neural Network</dc:title>
  <dc:creator>Ravi Shankar</dc:creator>
  <cp:lastModifiedBy>Ravi Shankar</cp:lastModifiedBy>
  <cp:revision>12</cp:revision>
  <dcterms:created xsi:type="dcterms:W3CDTF">2019-03-17T04:01:09Z</dcterms:created>
  <dcterms:modified xsi:type="dcterms:W3CDTF">2019-03-17T07:37:54Z</dcterms:modified>
</cp:coreProperties>
</file>